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16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066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82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441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31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59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886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449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958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32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7FFB-4A2C-4662-8AD1-810AC5195732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71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B7FFB-4A2C-4662-8AD1-810AC5195732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9720B-A94D-42DC-94DD-2BB0E9898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033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5247" y="2786743"/>
            <a:ext cx="103925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详解</a:t>
            </a:r>
            <a:r>
              <a:rPr lang="en-US" altLang="zh-CN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Class</a:t>
            </a:r>
            <a:r>
              <a:rPr lang="zh-CN" altLang="en-US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类文件的结构（上）</a:t>
            </a:r>
            <a:endParaRPr lang="zh-CN" altLang="en-US" sz="6000" b="1" dirty="0">
              <a:solidFill>
                <a:schemeClr val="bg1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7795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255" y="1631060"/>
            <a:ext cx="8116003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28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2960" cy="68922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5247" y="2786743"/>
            <a:ext cx="103477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详解</a:t>
            </a:r>
            <a:r>
              <a:rPr lang="en-US" altLang="zh-CN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Class</a:t>
            </a:r>
            <a:r>
              <a:rPr lang="zh-CN" altLang="en-US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类文件的结构</a:t>
            </a:r>
            <a:r>
              <a:rPr lang="zh-CN" altLang="en-US" sz="6000" b="1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（下）</a:t>
            </a:r>
            <a:endParaRPr lang="zh-CN" altLang="en-US" sz="6000" b="1" dirty="0">
              <a:solidFill>
                <a:schemeClr val="bg1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49746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18</Words>
  <Application>Microsoft Office PowerPoint</Application>
  <PresentationFormat>宽屏</PresentationFormat>
  <Paragraphs>2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Adobe Hebrew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TZplay</dc:creator>
  <cp:lastModifiedBy>TZplay</cp:lastModifiedBy>
  <cp:revision>4</cp:revision>
  <dcterms:created xsi:type="dcterms:W3CDTF">2019-06-15T14:38:55Z</dcterms:created>
  <dcterms:modified xsi:type="dcterms:W3CDTF">2019-06-17T03:13:04Z</dcterms:modified>
</cp:coreProperties>
</file>